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57" r:id="rId4"/>
    <p:sldId id="259" r:id="rId5"/>
    <p:sldId id="273" r:id="rId6"/>
    <p:sldId id="272" r:id="rId7"/>
    <p:sldId id="274" r:id="rId8"/>
    <p:sldId id="275" r:id="rId9"/>
    <p:sldId id="276" r:id="rId10"/>
    <p:sldId id="277" r:id="rId11"/>
    <p:sldId id="278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2DA4D-30D6-4F4D-B2F9-24CB1378E885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881D09-C5D0-42A0-95F2-31D4352101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81D09-C5D0-42A0-95F2-31D43521010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81D09-C5D0-42A0-95F2-31D43521010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81D09-C5D0-42A0-95F2-31D43521010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81D09-C5D0-42A0-95F2-31D43521010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81D09-C5D0-42A0-95F2-31D43521010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81D09-C5D0-42A0-95F2-31D43521010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81D09-C5D0-42A0-95F2-31D43521010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81D09-C5D0-42A0-95F2-31D43521010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81D09-C5D0-42A0-95F2-31D43521010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81D09-C5D0-42A0-95F2-31D43521010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81D09-C5D0-42A0-95F2-31D43521010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881D09-C5D0-42A0-95F2-31D43521010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654A8-795F-4F6C-8DA9-65D078EE825D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B9C8-9C24-4DE0-8BE2-7B03CDA94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654A8-795F-4F6C-8DA9-65D078EE825D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B9C8-9C24-4DE0-8BE2-7B03CDA94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654A8-795F-4F6C-8DA9-65D078EE825D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B9C8-9C24-4DE0-8BE2-7B03CDA94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654A8-795F-4F6C-8DA9-65D078EE825D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B9C8-9C24-4DE0-8BE2-7B03CDA94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654A8-795F-4F6C-8DA9-65D078EE825D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B9C8-9C24-4DE0-8BE2-7B03CDA94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654A8-795F-4F6C-8DA9-65D078EE825D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B9C8-9C24-4DE0-8BE2-7B03CDA94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654A8-795F-4F6C-8DA9-65D078EE825D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B9C8-9C24-4DE0-8BE2-7B03CDA94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654A8-795F-4F6C-8DA9-65D078EE825D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B9C8-9C24-4DE0-8BE2-7B03CDA94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654A8-795F-4F6C-8DA9-65D078EE825D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B9C8-9C24-4DE0-8BE2-7B03CDA94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654A8-795F-4F6C-8DA9-65D078EE825D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B9C8-9C24-4DE0-8BE2-7B03CDA94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654A8-795F-4F6C-8DA9-65D078EE825D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9B9C8-9C24-4DE0-8BE2-7B03CDA94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654A8-795F-4F6C-8DA9-65D078EE825D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9B9C8-9C24-4DE0-8BE2-7B03CDA940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7, 2009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288" y="571500"/>
            <a:ext cx="53054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288" y="571500"/>
            <a:ext cx="53054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273-274</a:t>
            </a:r>
          </a:p>
          <a:p>
            <a:pPr lvl="1">
              <a:buNone/>
            </a:pPr>
            <a:r>
              <a:rPr lang="en-US" smtClean="0"/>
              <a:t>#21-40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Please write the following a sheet of paper and turn it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# 43, 80, 88, 93, 95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Pages 186-187 #37-54,</a:t>
            </a:r>
            <a:r>
              <a:rPr lang="en-US" dirty="0" smtClean="0"/>
              <a:t> #79-106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4">
            <a:normAutofit fontScale="47500" lnSpcReduction="20000"/>
          </a:bodyPr>
          <a:lstStyle/>
          <a:p>
            <a:pPr marL="514350" indent="-514350">
              <a:buFont typeface="+mj-lt"/>
              <a:buAutoNum type="arabicParenR" startAt="37"/>
            </a:pPr>
            <a:r>
              <a:rPr lang="en-US" sz="5100" dirty="0" smtClean="0"/>
              <a:t> 6</a:t>
            </a:r>
          </a:p>
          <a:p>
            <a:pPr marL="514350" indent="-514350">
              <a:buFont typeface="+mj-lt"/>
              <a:buAutoNum type="arabicParenR" startAt="37"/>
            </a:pPr>
            <a:r>
              <a:rPr lang="en-US" sz="5100" dirty="0" smtClean="0"/>
              <a:t>-5/4</a:t>
            </a:r>
          </a:p>
          <a:p>
            <a:pPr marL="514350" indent="-514350">
              <a:buFont typeface="+mj-lt"/>
              <a:buAutoNum type="arabicParenR" startAt="37"/>
            </a:pPr>
            <a:r>
              <a:rPr lang="en-US" sz="5100" dirty="0" smtClean="0"/>
              <a:t>6</a:t>
            </a:r>
          </a:p>
          <a:p>
            <a:pPr marL="514350" indent="-514350">
              <a:buFont typeface="+mj-lt"/>
              <a:buAutoNum type="arabicParenR" startAt="37"/>
            </a:pPr>
            <a:r>
              <a:rPr lang="en-US" sz="5100" dirty="0" smtClean="0"/>
              <a:t>5</a:t>
            </a:r>
          </a:p>
          <a:p>
            <a:pPr marL="514350" indent="-514350">
              <a:buFont typeface="+mj-lt"/>
              <a:buAutoNum type="arabicParenR" startAt="37"/>
            </a:pPr>
            <a:r>
              <a:rPr lang="en-US" sz="5100" dirty="0" smtClean="0"/>
              <a:t>4</a:t>
            </a:r>
          </a:p>
          <a:p>
            <a:pPr marL="514350" indent="-514350">
              <a:buFont typeface="+mj-lt"/>
              <a:buAutoNum type="arabicParenR" startAt="37"/>
            </a:pPr>
            <a:r>
              <a:rPr lang="en-US" sz="5100" dirty="0" smtClean="0"/>
              <a:t>-4</a:t>
            </a:r>
          </a:p>
          <a:p>
            <a:pPr marL="514350" indent="-514350">
              <a:buFont typeface="+mj-lt"/>
              <a:buAutoNum type="arabicParenR" startAt="37"/>
            </a:pPr>
            <a:r>
              <a:rPr lang="en-US" sz="5100" dirty="0" smtClean="0"/>
              <a:t>5</a:t>
            </a:r>
          </a:p>
          <a:p>
            <a:pPr marL="514350" indent="-514350">
              <a:buFont typeface="+mj-lt"/>
              <a:buAutoNum type="arabicParenR" startAt="37"/>
            </a:pPr>
            <a:r>
              <a:rPr lang="en-US" sz="5100" dirty="0" smtClean="0"/>
              <a:t>-1/2</a:t>
            </a:r>
          </a:p>
          <a:p>
            <a:pPr marL="514350" indent="-514350">
              <a:buFont typeface="+mj-lt"/>
              <a:buAutoNum type="arabicParenR" startAt="37"/>
            </a:pPr>
            <a:r>
              <a:rPr lang="en-US" sz="5100" dirty="0" smtClean="0"/>
              <a:t>½</a:t>
            </a:r>
          </a:p>
          <a:p>
            <a:pPr marL="514350" indent="-514350">
              <a:buFont typeface="+mj-lt"/>
              <a:buAutoNum type="arabicParenR" startAt="37"/>
            </a:pPr>
            <a:r>
              <a:rPr lang="en-US" sz="5100" dirty="0" smtClean="0"/>
              <a:t>-5</a:t>
            </a:r>
          </a:p>
          <a:p>
            <a:pPr marL="514350" indent="-514350">
              <a:buFont typeface="+mj-lt"/>
              <a:buAutoNum type="arabicParenR" startAt="37"/>
            </a:pPr>
            <a:r>
              <a:rPr lang="en-US" sz="5100" dirty="0" smtClean="0"/>
              <a:t>9/2 = 4.5</a:t>
            </a:r>
          </a:p>
          <a:p>
            <a:pPr marL="514350" indent="-514350">
              <a:buFont typeface="+mj-lt"/>
              <a:buAutoNum type="arabicParenR" startAt="37"/>
            </a:pPr>
            <a:r>
              <a:rPr lang="en-US" sz="5100" dirty="0" smtClean="0"/>
              <a:t>6</a:t>
            </a:r>
          </a:p>
          <a:p>
            <a:pPr marL="514350" indent="-514350">
              <a:buFont typeface="+mj-lt"/>
              <a:buAutoNum type="arabicParenR" startAt="37"/>
            </a:pPr>
            <a:r>
              <a:rPr lang="en-US" sz="5100" dirty="0" smtClean="0"/>
              <a:t>5/3 = 1⅔</a:t>
            </a:r>
          </a:p>
          <a:p>
            <a:pPr marL="514350" indent="-514350">
              <a:buFont typeface="+mj-lt"/>
              <a:buAutoNum type="arabicParenR" startAt="37"/>
            </a:pPr>
            <a:r>
              <a:rPr lang="en-US" sz="5100" dirty="0" smtClean="0"/>
              <a:t>6</a:t>
            </a:r>
          </a:p>
          <a:p>
            <a:pPr marL="514350" indent="-514350">
              <a:buFont typeface="+mj-lt"/>
              <a:buAutoNum type="arabicParenR" startAt="37"/>
            </a:pPr>
            <a:r>
              <a:rPr lang="en-US" sz="5100" dirty="0" smtClean="0"/>
              <a:t>5</a:t>
            </a:r>
          </a:p>
          <a:p>
            <a:pPr marL="514350" indent="-514350">
              <a:buFont typeface="+mj-lt"/>
              <a:buAutoNum type="arabicParenR" startAt="37"/>
            </a:pPr>
            <a:r>
              <a:rPr lang="en-US" sz="5100" dirty="0" smtClean="0"/>
              <a:t>12</a:t>
            </a:r>
          </a:p>
          <a:p>
            <a:pPr marL="514350" indent="-514350">
              <a:buFont typeface="+mj-lt"/>
              <a:buAutoNum type="arabicParenR" startAt="37"/>
            </a:pPr>
            <a:r>
              <a:rPr lang="en-US" sz="5100" dirty="0" smtClean="0"/>
              <a:t>20</a:t>
            </a:r>
          </a:p>
          <a:p>
            <a:pPr marL="514350" indent="-514350">
              <a:buFont typeface="+mj-lt"/>
              <a:buAutoNum type="arabicParenR" startAt="37"/>
            </a:pPr>
            <a:r>
              <a:rPr lang="en-US" sz="5100" dirty="0" smtClean="0"/>
              <a:t>3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 smtClean="0"/>
              <a:t>x≤11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/>
              <a:t>x</a:t>
            </a:r>
            <a:r>
              <a:rPr lang="en-US" sz="5100" dirty="0" smtClean="0"/>
              <a:t>&gt;-5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 smtClean="0"/>
              <a:t>x&gt; -3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 smtClean="0"/>
              <a:t>x ≥-3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/>
              <a:t> </a:t>
            </a:r>
            <a:r>
              <a:rPr lang="en-US" sz="5100" dirty="0" smtClean="0"/>
              <a:t>x&gt; -3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 smtClean="0"/>
              <a:t>x ≤ -15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 smtClean="0"/>
              <a:t>x ≥1/2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 smtClean="0"/>
              <a:t>x ≥3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 smtClean="0"/>
              <a:t>x&lt;-4/3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 smtClean="0"/>
              <a:t>x ≤7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 smtClean="0"/>
              <a:t>x ≥3/2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/>
              <a:t>x</a:t>
            </a:r>
            <a:r>
              <a:rPr lang="en-US" sz="5100" dirty="0" smtClean="0"/>
              <a:t>&gt;-6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 smtClean="0"/>
              <a:t>x&lt;9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 smtClean="0"/>
              <a:t>x ≥-5/3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 smtClean="0"/>
              <a:t>-3, 2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 smtClean="0"/>
              <a:t>-5/3, 3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 smtClean="0"/>
              <a:t>1, 4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 smtClean="0"/>
              <a:t>-5/2, 2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 smtClean="0"/>
              <a:t>-5/2, 4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 smtClean="0"/>
              <a:t>-2, 8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 smtClean="0"/>
              <a:t>-2, 24/5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 smtClean="0"/>
              <a:t>-4/3, 14/3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 smtClean="0"/>
              <a:t>No solution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 smtClean="0"/>
              <a:t>No solution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 smtClean="0"/>
              <a:t>-5, 4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 smtClean="0"/>
              <a:t>1, 5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 smtClean="0"/>
              <a:t>-1, 3</a:t>
            </a:r>
          </a:p>
          <a:p>
            <a:pPr marL="514350" indent="-514350">
              <a:buFont typeface="+mj-lt"/>
              <a:buAutoNum type="arabicParenR" startAt="79"/>
            </a:pPr>
            <a:r>
              <a:rPr lang="en-US" sz="5100" dirty="0"/>
              <a:t>1</a:t>
            </a:r>
            <a:endParaRPr lang="en-US" sz="5100" dirty="0" smtClean="0"/>
          </a:p>
          <a:p>
            <a:pPr marL="514350" indent="-514350">
              <a:buFont typeface="+mj-lt"/>
              <a:buAutoNum type="arabicParenR" startAt="79"/>
            </a:pPr>
            <a:endParaRPr lang="en-US" dirty="0" smtClean="0">
              <a:latin typeface="Century Schoolbook"/>
            </a:endParaRPr>
          </a:p>
          <a:p>
            <a:pPr marL="514350" indent="-514350">
              <a:buFont typeface="+mj-lt"/>
              <a:buAutoNum type="arabicParenR" startAt="79"/>
            </a:pPr>
            <a:endParaRPr lang="en-US" dirty="0" smtClean="0">
              <a:latin typeface="Century Schoolbook"/>
            </a:endParaRPr>
          </a:p>
          <a:p>
            <a:pPr marL="514350" indent="-514350">
              <a:buFont typeface="+mj-lt"/>
              <a:buAutoNum type="arabicParenR" startAt="79"/>
            </a:pPr>
            <a:endParaRPr lang="en-US" dirty="0" smtClean="0"/>
          </a:p>
          <a:p>
            <a:pPr marL="514350" indent="-514350">
              <a:buFont typeface="+mj-lt"/>
              <a:buAutoNum type="arabicParenR" startAt="37"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methods for graphing</a:t>
            </a:r>
          </a:p>
          <a:p>
            <a:pPr lvl="1"/>
            <a:r>
              <a:rPr lang="en-US" dirty="0" smtClean="0"/>
              <a:t>A t chart</a:t>
            </a:r>
          </a:p>
          <a:p>
            <a:pPr lvl="1"/>
            <a:r>
              <a:rPr lang="en-US" dirty="0" smtClean="0"/>
              <a:t>Using the slope and the y-intercept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288" y="571500"/>
            <a:ext cx="53054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288" y="571500"/>
            <a:ext cx="53054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288" y="571500"/>
            <a:ext cx="53054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288" y="571500"/>
            <a:ext cx="53054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288" y="571500"/>
            <a:ext cx="53054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187</Words>
  <Application>Microsoft Office PowerPoint</Application>
  <PresentationFormat>On-screen Show (4:3)</PresentationFormat>
  <Paragraphs>72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Review</vt:lpstr>
      <vt:lpstr>Please write the following a sheet of paper and turn it in</vt:lpstr>
      <vt:lpstr>Pages 186-187 #37-54, #79-106</vt:lpstr>
      <vt:lpstr>Graphing</vt:lpstr>
      <vt:lpstr>Slide 5</vt:lpstr>
      <vt:lpstr>Slide 6</vt:lpstr>
      <vt:lpstr>Slide 7</vt:lpstr>
      <vt:lpstr>Slide 8</vt:lpstr>
      <vt:lpstr>Slide 9</vt:lpstr>
      <vt:lpstr>Slide 10</vt:lpstr>
      <vt:lpstr>Slide 11</vt:lpstr>
      <vt:lpstr>Your 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6</cp:revision>
  <dcterms:created xsi:type="dcterms:W3CDTF">2010-01-07T18:07:29Z</dcterms:created>
  <dcterms:modified xsi:type="dcterms:W3CDTF">2010-01-07T19:17:33Z</dcterms:modified>
</cp:coreProperties>
</file>